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8836D-C0A5-47B7-8FBF-D740F4F9B746}">
      <dsp:nvSpPr>
        <dsp:cNvPr id="0" name=""/>
        <dsp:cNvSpPr/>
      </dsp:nvSpPr>
      <dsp:spPr>
        <a:xfrm>
          <a:off x="0" y="1963"/>
          <a:ext cx="5874013" cy="113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 Narrow" panose="020B0606020202030204" pitchFamily="34" charset="0"/>
            </a:rPr>
            <a:t>Svijest učenika o međusobnom pomaganju i solidarnosti puno veća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5393" y="57356"/>
        <a:ext cx="5763227" cy="1023948"/>
      </dsp:txXfrm>
    </dsp:sp>
    <dsp:sp modelId="{73DFF291-10EA-4C34-B841-146D0372F5E4}">
      <dsp:nvSpPr>
        <dsp:cNvPr id="0" name=""/>
        <dsp:cNvSpPr/>
      </dsp:nvSpPr>
      <dsp:spPr>
        <a:xfrm>
          <a:off x="0" y="1149719"/>
          <a:ext cx="5874013" cy="1134734"/>
        </a:xfrm>
        <a:prstGeom prst="roundRect">
          <a:avLst/>
        </a:prstGeom>
        <a:solidFill>
          <a:schemeClr val="accent2">
            <a:hueOff val="-620693"/>
            <a:satOff val="-982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 Narrow" panose="020B0606020202030204" pitchFamily="34" charset="0"/>
            </a:rPr>
            <a:t>Nastavni sadržaj kvalitetno shvaćeno i utemeljeno 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5393" y="1205112"/>
        <a:ext cx="5763227" cy="1023948"/>
      </dsp:txXfrm>
    </dsp:sp>
    <dsp:sp modelId="{9BFCC84C-98BE-47C0-B4AB-55EA14ACC325}">
      <dsp:nvSpPr>
        <dsp:cNvPr id="0" name=""/>
        <dsp:cNvSpPr/>
      </dsp:nvSpPr>
      <dsp:spPr>
        <a:xfrm>
          <a:off x="0" y="2297475"/>
          <a:ext cx="5874013" cy="1134734"/>
        </a:xfrm>
        <a:prstGeom prst="roundRect">
          <a:avLst/>
        </a:prstGeom>
        <a:solidFill>
          <a:schemeClr val="accent2">
            <a:hueOff val="-1241385"/>
            <a:satOff val="-196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 Narrow" panose="020B0606020202030204" pitchFamily="34" charset="0"/>
            </a:rPr>
            <a:t>Poboljšanje školskih uspjeha i prosjeka ocjena iz predmeta Računovodstvo, Matematika i Hrvatski jezik 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5393" y="2352868"/>
        <a:ext cx="5763227" cy="1023948"/>
      </dsp:txXfrm>
    </dsp:sp>
    <dsp:sp modelId="{3BA19AE3-0DEA-4D0F-A8F6-F053DC19AFA5}">
      <dsp:nvSpPr>
        <dsp:cNvPr id="0" name=""/>
        <dsp:cNvSpPr/>
      </dsp:nvSpPr>
      <dsp:spPr>
        <a:xfrm>
          <a:off x="0" y="3445232"/>
          <a:ext cx="5874013" cy="1134734"/>
        </a:xfrm>
        <a:prstGeom prst="roundRect">
          <a:avLst/>
        </a:prstGeom>
        <a:solidFill>
          <a:schemeClr val="accent2">
            <a:hueOff val="-1862078"/>
            <a:satOff val="-2947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 Narrow" panose="020B0606020202030204" pitchFamily="34" charset="0"/>
            </a:rPr>
            <a:t>Slobodno vrijeme kvalitetno uloženo 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5393" y="3500625"/>
        <a:ext cx="5763227" cy="1023948"/>
      </dsp:txXfrm>
    </dsp:sp>
    <dsp:sp modelId="{BAABFCF3-3102-487C-83E7-D5C20D76D8D8}">
      <dsp:nvSpPr>
        <dsp:cNvPr id="0" name=""/>
        <dsp:cNvSpPr/>
      </dsp:nvSpPr>
      <dsp:spPr>
        <a:xfrm>
          <a:off x="0" y="4592988"/>
          <a:ext cx="5874013" cy="1134734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 Narrow" panose="020B0606020202030204" pitchFamily="34" charset="0"/>
            </a:rPr>
            <a:t>Nestanak potrebe za plaćanjem instrukcija (ušteđen novac učenika i roditelja)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5393" y="4648381"/>
        <a:ext cx="5763227" cy="1023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195</Words>
  <Application>Microsoft Office PowerPoint</Application>
  <PresentationFormat>Široki zaslon</PresentationFormat>
  <Paragraphs>25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Avenir Next LT Pro</vt:lpstr>
      <vt:lpstr>FunkyShapesVTI</vt:lpstr>
      <vt:lpstr>PowerPoint prezentacija</vt:lpstr>
      <vt:lpstr>O PROJEKTU</vt:lpstr>
      <vt:lpstr>REALIZACIJA PROJEKTA</vt:lpstr>
      <vt:lpstr>PowerPoint prezentacija</vt:lpstr>
      <vt:lpstr>PowerPoint prezentacija</vt:lpstr>
      <vt:lpstr>PowerPoint prezentacija</vt:lpstr>
      <vt:lpstr>REZULTATI PROJEKTA</vt:lpstr>
      <vt:lpstr>BUDUĆNOST PROJEKTA</vt:lpstr>
      <vt:lpstr>PowerPoint prezentacija</vt:lpstr>
      <vt:lpstr>HVALA NA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Ozrenka Dedic</dc:creator>
  <cp:lastModifiedBy>Korisnik</cp:lastModifiedBy>
  <cp:revision>9</cp:revision>
  <dcterms:created xsi:type="dcterms:W3CDTF">2021-04-10T14:14:06Z</dcterms:created>
  <dcterms:modified xsi:type="dcterms:W3CDTF">2021-04-20T13:53:01Z</dcterms:modified>
</cp:coreProperties>
</file>